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269" r:id="rId3"/>
    <p:sldId id="257" r:id="rId4"/>
    <p:sldId id="259" r:id="rId5"/>
    <p:sldId id="260" r:id="rId6"/>
    <p:sldId id="261" r:id="rId7"/>
    <p:sldId id="272" r:id="rId8"/>
    <p:sldId id="262" r:id="rId9"/>
    <p:sldId id="265" r:id="rId10"/>
    <p:sldId id="270" r:id="rId11"/>
    <p:sldId id="263" r:id="rId12"/>
    <p:sldId id="273" r:id="rId13"/>
    <p:sldId id="264" r:id="rId14"/>
    <p:sldId id="274" r:id="rId15"/>
    <p:sldId id="258" r:id="rId16"/>
    <p:sldId id="275" r:id="rId17"/>
    <p:sldId id="26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92" d="100"/>
          <a:sy n="92" d="100"/>
        </p:scale>
        <p:origin x="45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09/01/2021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extLst>
      <p:ext uri="{BB962C8B-B14F-4D97-AF65-F5344CB8AC3E}">
        <p14:creationId xmlns:p14="http://schemas.microsoft.com/office/powerpoint/2010/main" val="2952933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29792987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rcRect b="3795"/>
          <a:stretch>
            <a:fillRect/>
          </a:stretch>
        </p:blipFill>
        <p:spPr>
          <a:xfrm>
            <a:off x="0" y="260350"/>
            <a:ext cx="12192000" cy="6597650"/>
          </a:xfrm>
          <a:prstGeom prst="rect">
            <a:avLst/>
          </a:prstGeom>
          <a:noFill/>
          <a:ln w="9525">
            <a:noFill/>
          </a:ln>
        </p:spPr>
      </p:pic>
      <p:sp>
        <p:nvSpPr>
          <p:cNvPr id="2051" name="Rectangle 3"/>
          <p:cNvSpPr>
            <a:spLocks noGrp="1" noChangeArrowheads="1"/>
          </p:cNvSpPr>
          <p:nvPr>
            <p:ph type="ctrTitle"/>
          </p:nvPr>
        </p:nvSpPr>
        <p:spPr>
          <a:xfrm>
            <a:off x="624417" y="620713"/>
            <a:ext cx="10943167" cy="1082675"/>
          </a:xfrm>
        </p:spPr>
        <p:txBody>
          <a:bodyPr/>
          <a:lstStyle>
            <a:lvl1pPr>
              <a:defRPr/>
            </a:lvl1pPr>
          </a:lstStyle>
          <a:p>
            <a:pPr lvl="0"/>
            <a:r>
              <a:rPr lang="en-US" altLang="zh-CN" noProof="0" smtClean="0"/>
              <a:t>Click to edit Master title style</a:t>
            </a:r>
          </a:p>
        </p:txBody>
      </p:sp>
      <p:sp>
        <p:nvSpPr>
          <p:cNvPr id="2052" name="Rectangle 4"/>
          <p:cNvSpPr>
            <a:spLocks noGrp="1" noChangeArrowheads="1"/>
          </p:cNvSpPr>
          <p:nvPr>
            <p:ph type="subTitle" idx="1"/>
          </p:nvPr>
        </p:nvSpPr>
        <p:spPr>
          <a:xfrm>
            <a:off x="626533" y="1843088"/>
            <a:ext cx="10949517" cy="981075"/>
          </a:xfrm>
        </p:spPr>
        <p:txBody>
          <a:bodyPr/>
          <a:lstStyle>
            <a:lvl1pPr marL="0" indent="0">
              <a:buFontTx/>
              <a:buNone/>
              <a:defRPr/>
            </a:lvl1pPr>
          </a:lstStyle>
          <a:p>
            <a:pPr lvl="0"/>
            <a:r>
              <a:rPr lang="en-US" altLang="zh-CN" noProof="0" smtClean="0"/>
              <a:t>Click to edit Master subtitle style</a:t>
            </a:r>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t>09/01/2021</a:t>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t>‹#›</a:t>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t>09/01/2021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t>09/01/2021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t>09/01/2021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09/01/2021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t>09/01/2021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t>09/01/2021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t>09/01/2021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09/01/2021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09/01/2021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09/01/2021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p:cNvPicPr>
          <p:nvPr/>
        </p:nvPicPr>
        <p:blipFill>
          <a:blip r:embed="rId13"/>
          <a:stretch>
            <a:fillRect/>
          </a:stretch>
        </p:blipFill>
        <p:spPr>
          <a:xfrm>
            <a:off x="0" y="0"/>
            <a:ext cx="12192000"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lstStyle/>
          <a:p>
            <a:pPr lvl="0"/>
            <a:r>
              <a:rPr lang="en-US" altLang="zh-CN" dirty="0"/>
              <a:t>Click to edit Master title style</a:t>
            </a:r>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t>09/01/2021</a:t>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b="1" dirty="0"/>
              <a:t> </a:t>
            </a:r>
            <a:r>
              <a:rPr lang="en-US" sz="4000" b="1" dirty="0"/>
              <a:t>BÁO CÁO ĐỒ ÁN CMS</a:t>
            </a:r>
            <a:br>
              <a:rPr lang="en-US" sz="4000" b="1" dirty="0"/>
            </a:br>
            <a:r>
              <a:rPr lang="en-US" sz="4000" b="1" dirty="0"/>
              <a:t>NHÓM	7</a:t>
            </a:r>
          </a:p>
        </p:txBody>
      </p:sp>
      <p:sp>
        <p:nvSpPr>
          <p:cNvPr id="3" name="Subtitle 2"/>
          <p:cNvSpPr>
            <a:spLocks noGrp="1"/>
          </p:cNvSpPr>
          <p:nvPr>
            <p:ph type="subTitle" idx="1"/>
          </p:nvPr>
        </p:nvSpPr>
        <p:spPr/>
        <p:txBody>
          <a:bodyPr/>
          <a:lstStyle/>
          <a:p>
            <a:endParaRPr lang="en-US"/>
          </a:p>
          <a:p>
            <a:endParaRPr lang="en-US"/>
          </a:p>
          <a:p>
            <a:r>
              <a:rPr lang="en-US"/>
              <a:t>Trần Nguyễn Nguyên Kỳ - 18211TT4346</a:t>
            </a:r>
          </a:p>
          <a:p>
            <a:r>
              <a:rPr lang="en-US"/>
              <a:t>Phan Thanh Nho - 18211TT4489</a:t>
            </a:r>
          </a:p>
          <a:p>
            <a:r>
              <a:rPr lang="en-US"/>
              <a:t>Trần Anh San - 18211TT1375 </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609600" y="413385"/>
            <a:ext cx="10972800" cy="582613"/>
          </a:xfrm>
        </p:spPr>
        <p:txBody>
          <a:bodyPr/>
          <a:lstStyle/>
          <a:p>
            <a:r>
              <a:rPr lang="en-US" b="1">
                <a:sym typeface="+mn-ea"/>
              </a:rPr>
              <a:t>3. Các chức năng trong đồ án - Tìm kiếm</a:t>
            </a:r>
            <a:r>
              <a:rPr lang="en-US" b="1"/>
              <a:t/>
            </a:r>
            <a:br>
              <a:rPr lang="en-US" b="1"/>
            </a:br>
            <a:endParaRPr lang="en-US"/>
          </a:p>
        </p:txBody>
      </p:sp>
      <p:sp>
        <p:nvSpPr>
          <p:cNvPr id="8" name="Content Placeholder 7"/>
          <p:cNvSpPr>
            <a:spLocks noGrp="1"/>
          </p:cNvSpPr>
          <p:nvPr>
            <p:ph sz="half" idx="1"/>
          </p:nvPr>
        </p:nvSpPr>
        <p:spPr/>
        <p:txBody>
          <a:bodyPr/>
          <a:lstStyle/>
          <a:p>
            <a:r>
              <a:rPr lang="en-US"/>
              <a:t>Sau khi tìm kiếm</a:t>
            </a:r>
          </a:p>
          <a:p>
            <a:endParaRPr lang="en-US"/>
          </a:p>
        </p:txBody>
      </p:sp>
      <p:pic>
        <p:nvPicPr>
          <p:cNvPr id="9" name="Content Placeholder 8"/>
          <p:cNvPicPr>
            <a:picLocks noGrp="1" noChangeAspect="1"/>
          </p:cNvPicPr>
          <p:nvPr>
            <p:ph sz="half" idx="2"/>
          </p:nvPr>
        </p:nvPicPr>
        <p:blipFill>
          <a:blip r:embed="rId2"/>
          <a:stretch>
            <a:fillRect/>
          </a:stretch>
        </p:blipFill>
        <p:spPr>
          <a:xfrm>
            <a:off x="2065020" y="1734820"/>
            <a:ext cx="7863205" cy="383286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ym typeface="+mn-ea"/>
              </a:rPr>
              <a:t>3. Các chức năng trong đồ án - Giỏ hàng</a:t>
            </a:r>
            <a:endParaRPr lang="en-US" b="1"/>
          </a:p>
        </p:txBody>
      </p:sp>
      <p:pic>
        <p:nvPicPr>
          <p:cNvPr id="5" name="Content Placeholder 4"/>
          <p:cNvPicPr>
            <a:picLocks noGrp="1" noChangeAspect="1"/>
          </p:cNvPicPr>
          <p:nvPr>
            <p:ph sz="half" idx="1"/>
          </p:nvPr>
        </p:nvPicPr>
        <p:blipFill>
          <a:blip r:embed="rId2"/>
          <a:stretch>
            <a:fillRect/>
          </a:stretch>
        </p:blipFill>
        <p:spPr>
          <a:xfrm>
            <a:off x="937260" y="2014220"/>
            <a:ext cx="7633970" cy="2829560"/>
          </a:xfrm>
          <a:prstGeom prst="rect">
            <a:avLst/>
          </a:prstGeom>
        </p:spPr>
      </p:pic>
      <p:pic>
        <p:nvPicPr>
          <p:cNvPr id="6" name="Content Placeholder 5"/>
          <p:cNvPicPr>
            <a:picLocks noGrp="1" noChangeAspect="1"/>
          </p:cNvPicPr>
          <p:nvPr>
            <p:ph sz="half" idx="2"/>
          </p:nvPr>
        </p:nvPicPr>
        <p:blipFill>
          <a:blip r:embed="rId3"/>
          <a:stretch>
            <a:fillRect/>
          </a:stretch>
        </p:blipFill>
        <p:spPr>
          <a:xfrm>
            <a:off x="8916670" y="2145665"/>
            <a:ext cx="2278380" cy="3009900"/>
          </a:xfrm>
          <a:prstGeom prst="rect">
            <a:avLst/>
          </a:prstGeom>
        </p:spPr>
      </p:pic>
      <p:sp>
        <p:nvSpPr>
          <p:cNvPr id="7" name="Text Box 6"/>
          <p:cNvSpPr txBox="1"/>
          <p:nvPr/>
        </p:nvSpPr>
        <p:spPr>
          <a:xfrm>
            <a:off x="2038350" y="1156335"/>
            <a:ext cx="3599180" cy="368300"/>
          </a:xfrm>
          <a:prstGeom prst="rect">
            <a:avLst/>
          </a:prstGeom>
          <a:noFill/>
        </p:spPr>
        <p:txBody>
          <a:bodyPr wrap="none" rtlCol="0">
            <a:spAutoFit/>
          </a:bodyPr>
          <a:lstStyle/>
          <a:p>
            <a:r>
              <a:rPr lang="en-US"/>
              <a:t>Các thêm sản phẩm vào giỏ hàng</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a:sym typeface="+mn-ea"/>
              </a:rPr>
              <a:t>3. Các chức năng trong đồ án - Giỏ hàng</a:t>
            </a:r>
            <a:endParaRPr lang="en-US"/>
          </a:p>
        </p:txBody>
      </p:sp>
      <p:sp>
        <p:nvSpPr>
          <p:cNvPr id="3" name="Content Placeholder 2"/>
          <p:cNvSpPr>
            <a:spLocks noGrp="1"/>
          </p:cNvSpPr>
          <p:nvPr>
            <p:ph sz="half" idx="1"/>
          </p:nvPr>
        </p:nvSpPr>
        <p:spPr/>
        <p:txBody>
          <a:bodyPr/>
          <a:lstStyle/>
          <a:p>
            <a:r>
              <a:rPr lang="en-US"/>
              <a:t>Sau khi thêm thành công</a:t>
            </a:r>
          </a:p>
        </p:txBody>
      </p:sp>
      <p:pic>
        <p:nvPicPr>
          <p:cNvPr id="4" name="Content Placeholder 3"/>
          <p:cNvPicPr>
            <a:picLocks noGrp="1" noChangeAspect="1"/>
          </p:cNvPicPr>
          <p:nvPr>
            <p:ph sz="half" idx="2"/>
          </p:nvPr>
        </p:nvPicPr>
        <p:blipFill>
          <a:blip r:embed="rId2"/>
          <a:stretch>
            <a:fillRect/>
          </a:stretch>
        </p:blipFill>
        <p:spPr>
          <a:xfrm>
            <a:off x="2292985" y="1916430"/>
            <a:ext cx="8011160" cy="379222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ym typeface="+mn-ea"/>
              </a:rPr>
              <a:t>3. Các chức năng trong đồ án - </a:t>
            </a:r>
            <a:r>
              <a:rPr lang="en-US" b="1"/>
              <a:t>Thanh toán</a:t>
            </a:r>
          </a:p>
        </p:txBody>
      </p:sp>
      <p:pic>
        <p:nvPicPr>
          <p:cNvPr id="8" name="Content Placeholder 7" descr="aab2e96c027df223ab6c"/>
          <p:cNvPicPr>
            <a:picLocks noGrp="1" noChangeAspect="1"/>
          </p:cNvPicPr>
          <p:nvPr>
            <p:ph sz="half" idx="1"/>
          </p:nvPr>
        </p:nvPicPr>
        <p:blipFill>
          <a:blip r:embed="rId2"/>
          <a:stretch>
            <a:fillRect/>
          </a:stretch>
        </p:blipFill>
        <p:spPr>
          <a:xfrm>
            <a:off x="609600" y="2409190"/>
            <a:ext cx="6003290" cy="2720340"/>
          </a:xfrm>
          <a:prstGeom prst="rect">
            <a:avLst/>
          </a:prstGeom>
        </p:spPr>
      </p:pic>
      <p:pic>
        <p:nvPicPr>
          <p:cNvPr id="9" name="Content Placeholder 8" descr="61572516ce073e596716"/>
          <p:cNvPicPr>
            <a:picLocks noGrp="1" noChangeAspect="1"/>
          </p:cNvPicPr>
          <p:nvPr>
            <p:ph sz="half" idx="2"/>
          </p:nvPr>
        </p:nvPicPr>
        <p:blipFill>
          <a:blip r:embed="rId3"/>
          <a:stretch>
            <a:fillRect/>
          </a:stretch>
        </p:blipFill>
        <p:spPr>
          <a:xfrm>
            <a:off x="5882640" y="2327910"/>
            <a:ext cx="5699760" cy="280162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b="1">
                <a:sym typeface="+mn-ea"/>
              </a:rPr>
              <a:t>3. Các chức năng trong đồ án - Thanh toán</a:t>
            </a:r>
            <a:endParaRPr lang="en-US"/>
          </a:p>
        </p:txBody>
      </p:sp>
      <p:sp>
        <p:nvSpPr>
          <p:cNvPr id="6" name="Content Placeholder 5"/>
          <p:cNvSpPr>
            <a:spLocks noGrp="1"/>
          </p:cNvSpPr>
          <p:nvPr>
            <p:ph sz="half" idx="1"/>
          </p:nvPr>
        </p:nvSpPr>
        <p:spPr>
          <a:xfrm>
            <a:off x="609600" y="1174750"/>
            <a:ext cx="7464425" cy="1282065"/>
          </a:xfrm>
        </p:spPr>
        <p:txBody>
          <a:bodyPr/>
          <a:lstStyle/>
          <a:p>
            <a:r>
              <a:rPr lang="en-US"/>
              <a:t>Sau khi thanh toán thành công</a:t>
            </a:r>
          </a:p>
        </p:txBody>
      </p:sp>
      <p:pic>
        <p:nvPicPr>
          <p:cNvPr id="7" name="Content Placeholder 6"/>
          <p:cNvPicPr>
            <a:picLocks noGrp="1" noChangeAspect="1"/>
          </p:cNvPicPr>
          <p:nvPr>
            <p:ph sz="half" idx="2"/>
          </p:nvPr>
        </p:nvPicPr>
        <p:blipFill>
          <a:blip r:embed="rId2"/>
          <a:stretch>
            <a:fillRect/>
          </a:stretch>
        </p:blipFill>
        <p:spPr>
          <a:xfrm>
            <a:off x="2252980" y="1927225"/>
            <a:ext cx="7899400" cy="4034155"/>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4. Những vấn đề gặp phải</a:t>
            </a:r>
          </a:p>
        </p:txBody>
      </p:sp>
      <p:sp>
        <p:nvSpPr>
          <p:cNvPr id="3" name="Content Placeholder 2"/>
          <p:cNvSpPr>
            <a:spLocks noGrp="1"/>
          </p:cNvSpPr>
          <p:nvPr>
            <p:ph idx="1"/>
          </p:nvPr>
        </p:nvSpPr>
        <p:spPr/>
        <p:txBody>
          <a:bodyPr/>
          <a:lstStyle/>
          <a:p>
            <a:r>
              <a:rPr lang="en-US"/>
              <a:t>Tài liệu tiếng anh.</a:t>
            </a:r>
          </a:p>
          <a:p>
            <a:r>
              <a:rPr lang="en-US"/>
              <a:t>Quỹ thời gian không nhiều cho việc tìm hiểu và thực hiện vào đồ án.</a:t>
            </a:r>
          </a:p>
          <a:p>
            <a:r>
              <a:rPr lang="en-US"/>
              <a:t>Khó khăn về việc tìm hiểu và sử dụng các plugin.</a:t>
            </a:r>
          </a:p>
          <a:p>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5. Các plugin sử dụng</a:t>
            </a:r>
          </a:p>
        </p:txBody>
      </p:sp>
      <p:pic>
        <p:nvPicPr>
          <p:cNvPr id="1026" name="Picture 2" descr="Woocommerce] Giới thiệu plugin WooCommerc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1652154"/>
            <a:ext cx="6003634" cy="33770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ster Slider – Responsive Touch Slider – Plugin WordPress | WordPress.org  tiếng Việ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4128" y="1413163"/>
            <a:ext cx="3439679" cy="34396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765" y="901065"/>
            <a:ext cx="10972800" cy="582613"/>
          </a:xfrm>
        </p:spPr>
        <p:txBody>
          <a:bodyPr/>
          <a:lstStyle/>
          <a:p>
            <a:pPr algn="ctr"/>
            <a:r>
              <a:rPr lang="en-US">
                <a:latin typeface="Comic Sans MS" panose="030F0702030302020204" charset="0"/>
                <a:cs typeface="Comic Sans MS" panose="030F0702030302020204" charset="0"/>
              </a:rPr>
              <a:t>Thank for Watching</a:t>
            </a:r>
          </a:p>
        </p:txBody>
      </p:sp>
      <p:pic>
        <p:nvPicPr>
          <p:cNvPr id="6" name="Content Placeholder 5" descr="34f6e2efe42c552b7e5c19765e80a2b2"/>
          <p:cNvPicPr>
            <a:picLocks noGrp="1" noChangeAspect="1"/>
          </p:cNvPicPr>
          <p:nvPr>
            <p:ph idx="1"/>
          </p:nvPr>
        </p:nvPicPr>
        <p:blipFill>
          <a:blip r:embed="rId2"/>
          <a:stretch>
            <a:fillRect/>
          </a:stretch>
        </p:blipFill>
        <p:spPr>
          <a:xfrm>
            <a:off x="4189095" y="1852930"/>
            <a:ext cx="3152140" cy="315214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NỘI DUNG</a:t>
            </a:r>
          </a:p>
        </p:txBody>
      </p:sp>
      <p:sp>
        <p:nvSpPr>
          <p:cNvPr id="3" name="Content Placeholder 2"/>
          <p:cNvSpPr>
            <a:spLocks noGrp="1"/>
          </p:cNvSpPr>
          <p:nvPr>
            <p:ph idx="1"/>
          </p:nvPr>
        </p:nvSpPr>
        <p:spPr>
          <a:xfrm>
            <a:off x="609600" y="773430"/>
            <a:ext cx="10972800" cy="4953000"/>
          </a:xfrm>
        </p:spPr>
        <p:txBody>
          <a:bodyPr/>
          <a:lstStyle/>
          <a:p>
            <a:r>
              <a:rPr lang="en-US" sz="2400"/>
              <a:t>1.Giới thiệu</a:t>
            </a:r>
          </a:p>
          <a:p>
            <a:r>
              <a:rPr lang="en-US" sz="2400">
                <a:sym typeface="+mn-ea"/>
              </a:rPr>
              <a:t>2.Giao diện web</a:t>
            </a:r>
            <a:endParaRPr lang="en-US" sz="2400"/>
          </a:p>
          <a:p>
            <a:pPr lvl="1"/>
            <a:r>
              <a:rPr lang="en-US" sz="2400">
                <a:sym typeface="+mn-ea"/>
              </a:rPr>
              <a:t>Header.</a:t>
            </a:r>
            <a:endParaRPr lang="en-US" sz="2400"/>
          </a:p>
          <a:p>
            <a:pPr lvl="1"/>
            <a:r>
              <a:rPr lang="en-US" sz="2400">
                <a:sym typeface="+mn-ea"/>
              </a:rPr>
              <a:t>Content.</a:t>
            </a:r>
            <a:endParaRPr lang="en-US" sz="2400"/>
          </a:p>
          <a:p>
            <a:pPr lvl="1"/>
            <a:r>
              <a:rPr lang="en-US" sz="2400">
                <a:sym typeface="+mn-ea"/>
              </a:rPr>
              <a:t>Footer</a:t>
            </a:r>
            <a:endParaRPr lang="en-US" sz="2400"/>
          </a:p>
          <a:p>
            <a:r>
              <a:rPr lang="en-US" sz="2400">
                <a:sym typeface="+mn-ea"/>
              </a:rPr>
              <a:t>3.Các chức năng khác: </a:t>
            </a:r>
            <a:endParaRPr lang="en-US" sz="2400"/>
          </a:p>
          <a:p>
            <a:pPr lvl="1"/>
            <a:r>
              <a:rPr lang="en-US" sz="2400">
                <a:sym typeface="+mn-ea"/>
              </a:rPr>
              <a:t>Thanh toán</a:t>
            </a:r>
            <a:endParaRPr lang="en-US" sz="2400"/>
          </a:p>
          <a:p>
            <a:pPr lvl="1"/>
            <a:r>
              <a:rPr lang="en-US" sz="2400">
                <a:sym typeface="+mn-ea"/>
              </a:rPr>
              <a:t>Giỏ hàng</a:t>
            </a:r>
            <a:endParaRPr lang="en-US" sz="2400"/>
          </a:p>
          <a:p>
            <a:pPr lvl="1"/>
            <a:r>
              <a:rPr lang="en-US" sz="2400">
                <a:sym typeface="+mn-ea"/>
              </a:rPr>
              <a:t>Tìm kiếm</a:t>
            </a:r>
            <a:endParaRPr lang="en-US" sz="2400"/>
          </a:p>
          <a:p>
            <a:r>
              <a:rPr lang="en-US" sz="2400"/>
              <a:t>4.Những vấn đề gặp phải</a:t>
            </a:r>
          </a:p>
          <a:p>
            <a:r>
              <a:rPr lang="en-US" sz="2400"/>
              <a:t>5. Những plugin sử dụng</a:t>
            </a:r>
          </a:p>
          <a:p>
            <a:endParaRPr lang="en-US" sz="200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1. Giới thiệu</a:t>
            </a:r>
          </a:p>
        </p:txBody>
      </p:sp>
      <p:sp>
        <p:nvSpPr>
          <p:cNvPr id="3" name="Content Placeholder 2"/>
          <p:cNvSpPr>
            <a:spLocks noGrp="1"/>
          </p:cNvSpPr>
          <p:nvPr>
            <p:ph idx="1"/>
          </p:nvPr>
        </p:nvSpPr>
        <p:spPr/>
        <p:txBody>
          <a:bodyPr/>
          <a:lstStyle/>
          <a:p>
            <a:pPr marL="0" indent="0">
              <a:buNone/>
            </a:pPr>
            <a:r>
              <a:rPr lang="en-US"/>
              <a:t>- Tên đồ án: Web bán đồ nội thất.</a:t>
            </a:r>
          </a:p>
          <a:p>
            <a:pPr marL="0" indent="0">
              <a:buNone/>
            </a:pPr>
            <a:r>
              <a:rPr lang="en-US"/>
              <a:t>- Do nhu cầu và sự phát triển của xã hội ngày càng cao nhiều gia đình hiện nay muốn mua nội thất gia đình như giường, tủ quần áo, bếp, bàn ghế,... Nội thất nhóm 7 tự tin sẽ là nơi bán tất cả các đồ dùng này với giá hợp lý nhất giúp gia đình bạn có một nội thất như ý muốn.</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2. Giao diện trang web</a:t>
            </a:r>
          </a:p>
        </p:txBody>
      </p:sp>
      <p:pic>
        <p:nvPicPr>
          <p:cNvPr id="4" name="Content Placeholder 3" descr="full2"/>
          <p:cNvPicPr>
            <a:picLocks noGrp="1" noChangeAspect="1"/>
          </p:cNvPicPr>
          <p:nvPr>
            <p:ph sz="half" idx="1"/>
          </p:nvPr>
        </p:nvPicPr>
        <p:blipFill>
          <a:blip r:embed="rId2"/>
          <a:stretch>
            <a:fillRect/>
          </a:stretch>
        </p:blipFill>
        <p:spPr>
          <a:xfrm>
            <a:off x="609600" y="1134110"/>
            <a:ext cx="5384800" cy="4590415"/>
          </a:xfrm>
          <a:prstGeom prst="rect">
            <a:avLst/>
          </a:prstGeom>
        </p:spPr>
      </p:pic>
      <p:pic>
        <p:nvPicPr>
          <p:cNvPr id="5" name="Content Placeholder 4" descr="full3"/>
          <p:cNvPicPr>
            <a:picLocks noGrp="1" noChangeAspect="1"/>
          </p:cNvPicPr>
          <p:nvPr>
            <p:ph sz="half" idx="2"/>
          </p:nvPr>
        </p:nvPicPr>
        <p:blipFill>
          <a:blip r:embed="rId3"/>
          <a:stretch>
            <a:fillRect/>
          </a:stretch>
        </p:blipFill>
        <p:spPr>
          <a:xfrm>
            <a:off x="6197600" y="1772285"/>
            <a:ext cx="5384800" cy="375729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a:t>Phần Header</a:t>
            </a:r>
          </a:p>
        </p:txBody>
      </p:sp>
      <p:pic>
        <p:nvPicPr>
          <p:cNvPr id="4" name="Content Placeholder 3"/>
          <p:cNvPicPr>
            <a:picLocks noGrp="1" noChangeAspect="1"/>
          </p:cNvPicPr>
          <p:nvPr>
            <p:ph idx="1"/>
          </p:nvPr>
        </p:nvPicPr>
        <p:blipFill>
          <a:blip r:embed="rId2"/>
          <a:stretch>
            <a:fillRect/>
          </a:stretch>
        </p:blipFill>
        <p:spPr>
          <a:xfrm>
            <a:off x="609600" y="1261745"/>
            <a:ext cx="10972800" cy="4474845"/>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a:t>Content</a:t>
            </a:r>
          </a:p>
        </p:txBody>
      </p:sp>
      <p:pic>
        <p:nvPicPr>
          <p:cNvPr id="14" name="Content Placeholder 13"/>
          <p:cNvPicPr>
            <a:picLocks noGrp="1" noChangeAspect="1"/>
          </p:cNvPicPr>
          <p:nvPr>
            <p:ph sz="half" idx="1"/>
          </p:nvPr>
        </p:nvPicPr>
        <p:blipFill>
          <a:blip r:embed="rId2"/>
          <a:stretch>
            <a:fillRect/>
          </a:stretch>
        </p:blipFill>
        <p:spPr>
          <a:xfrm>
            <a:off x="2395220" y="1081405"/>
            <a:ext cx="8001000" cy="4369435"/>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a:t>Content</a:t>
            </a:r>
          </a:p>
        </p:txBody>
      </p:sp>
      <p:pic>
        <p:nvPicPr>
          <p:cNvPr id="4" name="Content Placeholder 3"/>
          <p:cNvPicPr>
            <a:picLocks noGrp="1" noChangeAspect="1"/>
          </p:cNvPicPr>
          <p:nvPr>
            <p:ph sz="half" idx="1"/>
          </p:nvPr>
        </p:nvPicPr>
        <p:blipFill>
          <a:blip r:embed="rId2"/>
          <a:stretch>
            <a:fillRect/>
          </a:stretch>
        </p:blipFill>
        <p:spPr>
          <a:xfrm>
            <a:off x="1004570" y="1213485"/>
            <a:ext cx="10182860" cy="443103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a:t>Footer</a:t>
            </a:r>
          </a:p>
        </p:txBody>
      </p:sp>
      <p:pic>
        <p:nvPicPr>
          <p:cNvPr id="10" name="Content Placeholder 9" descr="footer2"/>
          <p:cNvPicPr>
            <a:picLocks noGrp="1" noChangeAspect="1"/>
          </p:cNvPicPr>
          <p:nvPr>
            <p:ph idx="1"/>
          </p:nvPr>
        </p:nvPicPr>
        <p:blipFill>
          <a:blip r:embed="rId3"/>
          <a:stretch>
            <a:fillRect/>
          </a:stretch>
        </p:blipFill>
        <p:spPr>
          <a:xfrm>
            <a:off x="609600" y="2177415"/>
            <a:ext cx="10972800" cy="2947035"/>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a:t>3. Các chức năng trong đồ án - Tìm kiếm</a:t>
            </a:r>
          </a:p>
        </p:txBody>
      </p:sp>
      <p:sp>
        <p:nvSpPr>
          <p:cNvPr id="7" name="Content Placeholder 6"/>
          <p:cNvSpPr>
            <a:spLocks noGrp="1"/>
          </p:cNvSpPr>
          <p:nvPr>
            <p:ph sz="half" idx="1"/>
          </p:nvPr>
        </p:nvSpPr>
        <p:spPr/>
        <p:txBody>
          <a:bodyPr/>
          <a:lstStyle/>
          <a:p>
            <a:r>
              <a:rPr lang="en-US"/>
              <a:t>Tìm kiếm với từ khóa là “bàn”</a:t>
            </a:r>
          </a:p>
        </p:txBody>
      </p:sp>
      <p:pic>
        <p:nvPicPr>
          <p:cNvPr id="8" name="Content Placeholder 7"/>
          <p:cNvPicPr>
            <a:picLocks noGrp="1" noChangeAspect="1"/>
          </p:cNvPicPr>
          <p:nvPr>
            <p:ph sz="half" idx="2"/>
          </p:nvPr>
        </p:nvPicPr>
        <p:blipFill>
          <a:blip r:embed="rId2"/>
          <a:stretch>
            <a:fillRect/>
          </a:stretch>
        </p:blipFill>
        <p:spPr>
          <a:xfrm>
            <a:off x="871220" y="2733675"/>
            <a:ext cx="10633075" cy="1834515"/>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range Waves">
  <a:themeElements>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fontScheme name="Orang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Orang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rang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rang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rang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rang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rang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rang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rang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rang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rang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rang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rang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298</Words>
  <Application>Microsoft Office PowerPoint</Application>
  <PresentationFormat>Widescreen</PresentationFormat>
  <Paragraphs>43</Paragraphs>
  <Slides>17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SimSun</vt:lpstr>
      <vt:lpstr>Arial</vt:lpstr>
      <vt:lpstr>Calibri</vt:lpstr>
      <vt:lpstr>Comic Sans MS</vt:lpstr>
      <vt:lpstr>Orange Waves</vt:lpstr>
      <vt:lpstr> BÁO CÁO ĐỒ ÁN CMS NHÓM 7</vt:lpstr>
      <vt:lpstr>NỘI DUNG</vt:lpstr>
      <vt:lpstr>1. Giới thiệu</vt:lpstr>
      <vt:lpstr>2. Giao diện trang web</vt:lpstr>
      <vt:lpstr>Phần Header</vt:lpstr>
      <vt:lpstr>Content</vt:lpstr>
      <vt:lpstr>Content</vt:lpstr>
      <vt:lpstr>Footer</vt:lpstr>
      <vt:lpstr>3. Các chức năng trong đồ án - Tìm kiếm</vt:lpstr>
      <vt:lpstr>3. Các chức năng trong đồ án - Tìm kiếm </vt:lpstr>
      <vt:lpstr>3. Các chức năng trong đồ án - Giỏ hàng</vt:lpstr>
      <vt:lpstr>3. Các chức năng trong đồ án - Giỏ hàng</vt:lpstr>
      <vt:lpstr>3. Các chức năng trong đồ án - Thanh toán</vt:lpstr>
      <vt:lpstr>3. Các chức năng trong đồ án - Thanh toán</vt:lpstr>
      <vt:lpstr>4. Những vấn đề gặp phải</vt:lpstr>
      <vt:lpstr>5. Các plugin sử dụng</vt:lpstr>
      <vt:lpstr>Thank for Watching</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BÁO CÁO CMS NHÓM	7</dc:title>
  <dc:creator/>
  <cp:lastModifiedBy>Zero Big</cp:lastModifiedBy>
  <cp:revision>20</cp:revision>
  <dcterms:created xsi:type="dcterms:W3CDTF">2021-01-09T02:11:00Z</dcterms:created>
  <dcterms:modified xsi:type="dcterms:W3CDTF">2021-01-09T06:32:40Z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1033-11.2.0.9937</vt:lpwstr>
  </property>
</Properties>
</file>